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B775-0F20-41D6-8425-60047CD71F0C}" type="datetimeFigureOut">
              <a:rPr lang="tr-TR" smtClean="0"/>
              <a:t>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98D5-5E63-42A3-99A2-336A5254BB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51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B775-0F20-41D6-8425-60047CD71F0C}" type="datetimeFigureOut">
              <a:rPr lang="tr-TR" smtClean="0"/>
              <a:t>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98D5-5E63-42A3-99A2-336A5254BB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90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B775-0F20-41D6-8425-60047CD71F0C}" type="datetimeFigureOut">
              <a:rPr lang="tr-TR" smtClean="0"/>
              <a:t>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98D5-5E63-42A3-99A2-336A5254BB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5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B775-0F20-41D6-8425-60047CD71F0C}" type="datetimeFigureOut">
              <a:rPr lang="tr-TR" smtClean="0"/>
              <a:t>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98D5-5E63-42A3-99A2-336A5254BB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6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B775-0F20-41D6-8425-60047CD71F0C}" type="datetimeFigureOut">
              <a:rPr lang="tr-TR" smtClean="0"/>
              <a:t>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98D5-5E63-42A3-99A2-336A5254BB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361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B775-0F20-41D6-8425-60047CD71F0C}" type="datetimeFigureOut">
              <a:rPr lang="tr-TR" smtClean="0"/>
              <a:t>1.08.2022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98D5-5E63-42A3-99A2-336A5254BB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23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B775-0F20-41D6-8425-60047CD71F0C}" type="datetimeFigureOut">
              <a:rPr lang="tr-TR" smtClean="0"/>
              <a:t>1.08.2022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98D5-5E63-42A3-99A2-336A5254BB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856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B775-0F20-41D6-8425-60047CD71F0C}" type="datetimeFigureOut">
              <a:rPr lang="tr-TR" smtClean="0"/>
              <a:t>1.08.2022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98D5-5E63-42A3-99A2-336A5254BB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95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B775-0F20-41D6-8425-60047CD71F0C}" type="datetimeFigureOut">
              <a:rPr lang="tr-TR" smtClean="0"/>
              <a:t>1.08.2022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98D5-5E63-42A3-99A2-336A5254BB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60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B775-0F20-41D6-8425-60047CD71F0C}" type="datetimeFigureOut">
              <a:rPr lang="tr-TR" smtClean="0"/>
              <a:t>1.08.2022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98D5-5E63-42A3-99A2-336A5254BB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697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B775-0F20-41D6-8425-60047CD71F0C}" type="datetimeFigureOut">
              <a:rPr lang="tr-TR" smtClean="0"/>
              <a:t>1.08.2022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98D5-5E63-42A3-99A2-336A5254BB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15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2B775-0F20-41D6-8425-60047CD71F0C}" type="datetimeFigureOut">
              <a:rPr lang="tr-TR" smtClean="0"/>
              <a:t>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98D5-5E63-42A3-99A2-336A5254BB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85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"/>
            <a:ext cx="12192000" cy="685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9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" y="0"/>
            <a:ext cx="12183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"/>
            <a:ext cx="12192000" cy="685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4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9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"/>
            <a:ext cx="12192000" cy="685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42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" y="0"/>
            <a:ext cx="12187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51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1</cp:revision>
  <dcterms:created xsi:type="dcterms:W3CDTF">2022-08-01T12:30:05Z</dcterms:created>
  <dcterms:modified xsi:type="dcterms:W3CDTF">2022-08-01T12:35:41Z</dcterms:modified>
</cp:coreProperties>
</file>